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89" r:id="rId11"/>
    <p:sldId id="299" r:id="rId12"/>
    <p:sldId id="282" r:id="rId13"/>
    <p:sldId id="290" r:id="rId14"/>
    <p:sldId id="283" r:id="rId15"/>
    <p:sldId id="291" r:id="rId16"/>
    <p:sldId id="262" r:id="rId17"/>
    <p:sldId id="272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0" r:id="rId26"/>
    <p:sldId id="279" r:id="rId27"/>
    <p:sldId id="284" r:id="rId28"/>
    <p:sldId id="287" r:id="rId29"/>
    <p:sldId id="286" r:id="rId30"/>
    <p:sldId id="285" r:id="rId31"/>
    <p:sldId id="288" r:id="rId32"/>
    <p:sldId id="271" r:id="rId33"/>
    <p:sldId id="274" r:id="rId34"/>
    <p:sldId id="280" r:id="rId35"/>
    <p:sldId id="281" r:id="rId36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301"/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529" autoAdjust="0"/>
  </p:normalViewPr>
  <p:slideViewPr>
    <p:cSldViewPr snapToGrid="0">
      <p:cViewPr varScale="1">
        <p:scale>
          <a:sx n="107" d="100"/>
          <a:sy n="107" d="100"/>
        </p:scale>
        <p:origin x="76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861C-5267-DE5E-BDC4-5D09EF90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495371E-A08C-B7C9-F7CF-0757E50F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2122E2-2C8A-51BA-4A24-A3BCB3DB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Bence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23BA46-1AEF-0743-DAE3-514FA4D37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739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2025.05.26.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0696-81EB-BC6A-651A-E53BB27E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18B6A-C295-47B9-49D8-3D499AFCDB30}"/>
              </a:ext>
            </a:extLst>
          </p:cNvPr>
          <p:cNvSpPr txBox="1"/>
          <p:nvPr/>
        </p:nvSpPr>
        <p:spPr>
          <a:xfrm>
            <a:off x="2078998" y="330790"/>
            <a:ext cx="6640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Bemutatások sorrendje: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1AE408-F2EB-AE46-29C8-1A78E33BB13F}"/>
              </a:ext>
            </a:extLst>
          </p:cNvPr>
          <p:cNvSpPr txBox="1"/>
          <p:nvPr/>
        </p:nvSpPr>
        <p:spPr>
          <a:xfrm>
            <a:off x="2605332" y="1201786"/>
            <a:ext cx="102180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Adatbázis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Asztali alkalmazás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Webes felület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Androidos alkalmazás</a:t>
            </a:r>
          </a:p>
          <a:p>
            <a:endParaRPr lang="hu-HU" sz="3600" u="sng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61C24D-8915-5CE0-D029-02D06A067EC2}"/>
              </a:ext>
            </a:extLst>
          </p:cNvPr>
          <p:cNvSpPr txBox="1"/>
          <p:nvPr/>
        </p:nvSpPr>
        <p:spPr>
          <a:xfrm>
            <a:off x="1178452" y="3429000"/>
            <a:ext cx="8408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Pontok amiket megtárgyalunk: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88F376B-0797-E7F0-F26E-3A057ACA9A45}"/>
              </a:ext>
            </a:extLst>
          </p:cNvPr>
          <p:cNvSpPr txBox="1"/>
          <p:nvPr/>
        </p:nvSpPr>
        <p:spPr>
          <a:xfrm>
            <a:off x="2614297" y="4409703"/>
            <a:ext cx="10218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Részekre bontott bemutató képek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Bemutató videó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Nehézségek amikkel szembesültünk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u="sng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EF5FCA0-F7CE-9CB5-A7CC-F17E8C91146F}"/>
              </a:ext>
            </a:extLst>
          </p:cNvPr>
          <p:cNvGrpSpPr/>
          <p:nvPr/>
        </p:nvGrpSpPr>
        <p:grpSpPr>
          <a:xfrm>
            <a:off x="9841761" y="2688424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6378A124-5109-4F3D-D529-CFAB77A8AC1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D0EE9AFB-C058-4582-CCFC-789949219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5D70781B-88C0-C1CC-E334-97A73D7DE4BF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4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 kapcsolataink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D13C698-E76A-41EC-90EE-C008FA35447F}"/>
              </a:ext>
            </a:extLst>
          </p:cNvPr>
          <p:cNvSpPr txBox="1"/>
          <p:nvPr/>
        </p:nvSpPr>
        <p:spPr>
          <a:xfrm>
            <a:off x="5340350" y="3219450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admin</a:t>
            </a:r>
            <a:endParaRPr lang="hu-HU" sz="105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108AB35-0C70-4B4A-8B3A-FCC55CEFE80C}"/>
              </a:ext>
            </a:extLst>
          </p:cNvPr>
          <p:cNvSpPr txBox="1"/>
          <p:nvPr/>
        </p:nvSpPr>
        <p:spPr>
          <a:xfrm>
            <a:off x="5340350" y="3615391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*****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840EFCE-3F78-4797-98E2-98DB8688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" y="1828800"/>
            <a:ext cx="12118503" cy="40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36079D-B332-4B61-8A74-684E2A2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0" y="2480982"/>
            <a:ext cx="11666980" cy="303903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AD13C698-E76A-41EC-90EE-C008FA35447F}"/>
              </a:ext>
            </a:extLst>
          </p:cNvPr>
          <p:cNvSpPr txBox="1"/>
          <p:nvPr/>
        </p:nvSpPr>
        <p:spPr>
          <a:xfrm>
            <a:off x="5340350" y="3219450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admin</a:t>
            </a:r>
            <a:endParaRPr lang="hu-HU" sz="105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108AB35-0C70-4B4A-8B3A-FCC55CEFE80C}"/>
              </a:ext>
            </a:extLst>
          </p:cNvPr>
          <p:cNvSpPr txBox="1"/>
          <p:nvPr/>
        </p:nvSpPr>
        <p:spPr>
          <a:xfrm>
            <a:off x="5340350" y="3615391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314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745093" y="512848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669902" y="25897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User</a:t>
            </a:r>
            <a:r>
              <a:rPr lang="hu-HU" sz="1050" dirty="0"/>
              <a:t> </a:t>
            </a:r>
            <a:r>
              <a:rPr lang="hu-HU" sz="1050" dirty="0" err="1"/>
              <a:t>name</a:t>
            </a:r>
            <a:endParaRPr lang="hu-HU" sz="105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51040" y="301520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user123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651039" y="34463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user@user.com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66276" y="43204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jelszo</a:t>
            </a:r>
            <a:endParaRPr lang="hu-HU" sz="105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668467" y="476002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0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0B8524C-03AB-4FDF-9E48-B97E47521DEC}"/>
              </a:ext>
            </a:extLst>
          </p:cNvPr>
          <p:cNvSpPr txBox="1"/>
          <p:nvPr/>
        </p:nvSpPr>
        <p:spPr>
          <a:xfrm>
            <a:off x="7666276" y="3870378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123456789</a:t>
            </a:r>
          </a:p>
        </p:txBody>
      </p:sp>
    </p:spTree>
    <p:extLst>
      <p:ext uri="{BB962C8B-B14F-4D97-AF65-F5344CB8AC3E}">
        <p14:creationId xmlns:p14="http://schemas.microsoft.com/office/powerpoint/2010/main" val="11129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623173" y="507514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4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753722" y="274977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2025-05-28  10:00:00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73900" y="4067646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719619" y="3186299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3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98946" y="3608015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729426" y="4497396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93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D908FC-7064-46B0-9DD3-F5414AA7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" y="1828800"/>
            <a:ext cx="10340746" cy="41167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623173" y="507514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Erzs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753722" y="260499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Erzsébet úti parkolóház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734860" y="295424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734859" y="3300599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Erzsébet út 87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0842753-16E9-4708-B392-B70526594302}"/>
              </a:ext>
            </a:extLst>
          </p:cNvPr>
          <p:cNvSpPr txBox="1"/>
          <p:nvPr/>
        </p:nvSpPr>
        <p:spPr>
          <a:xfrm>
            <a:off x="7734858" y="367066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2025-07-08  09:00:00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0DECC31-D3F5-432F-9021-B70E0CC72E64}"/>
              </a:ext>
            </a:extLst>
          </p:cNvPr>
          <p:cNvSpPr txBox="1"/>
          <p:nvPr/>
        </p:nvSpPr>
        <p:spPr>
          <a:xfrm>
            <a:off x="7734857" y="4021360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2030-07-08  09:00:00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734856" y="43966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300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729427" y="472954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6h</a:t>
            </a:r>
          </a:p>
        </p:txBody>
      </p:sp>
    </p:spTree>
    <p:extLst>
      <p:ext uri="{BB962C8B-B14F-4D97-AF65-F5344CB8AC3E}">
        <p14:creationId xmlns:p14="http://schemas.microsoft.com/office/powerpoint/2010/main" val="3400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1#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96E3504-1CFA-481E-B433-AC0BA05A9C26}"/>
              </a:ext>
            </a:extLst>
          </p:cNvPr>
          <p:cNvSpPr txBox="1"/>
          <p:nvPr/>
        </p:nvSpPr>
        <p:spPr>
          <a:xfrm>
            <a:off x="4745093" y="5128484"/>
            <a:ext cx="768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</a:t>
            </a:r>
            <a:endParaRPr lang="hu-HU" sz="10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2850F8-9B69-4DFA-9065-E8133EE20764}"/>
              </a:ext>
            </a:extLst>
          </p:cNvPr>
          <p:cNvSpPr txBox="1"/>
          <p:nvPr/>
        </p:nvSpPr>
        <p:spPr>
          <a:xfrm>
            <a:off x="7669902" y="25897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User</a:t>
            </a:r>
            <a:r>
              <a:rPr lang="hu-HU" sz="1050" dirty="0"/>
              <a:t> </a:t>
            </a:r>
            <a:r>
              <a:rPr lang="hu-HU" sz="1050" dirty="0" err="1"/>
              <a:t>name</a:t>
            </a:r>
            <a:endParaRPr lang="hu-HU" sz="105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6F23F0C-85DB-4307-A40C-D88F54FD225D}"/>
              </a:ext>
            </a:extLst>
          </p:cNvPr>
          <p:cNvSpPr txBox="1"/>
          <p:nvPr/>
        </p:nvSpPr>
        <p:spPr>
          <a:xfrm>
            <a:off x="7651040" y="301520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user123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C9B50E-8B8B-44C5-A259-E63FF8EF14E9}"/>
              </a:ext>
            </a:extLst>
          </p:cNvPr>
          <p:cNvSpPr txBox="1"/>
          <p:nvPr/>
        </p:nvSpPr>
        <p:spPr>
          <a:xfrm>
            <a:off x="7651039" y="34463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user@user.com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C6B7905-0FF4-4920-AA3A-78BE8AC3510B}"/>
              </a:ext>
            </a:extLst>
          </p:cNvPr>
          <p:cNvSpPr txBox="1"/>
          <p:nvPr/>
        </p:nvSpPr>
        <p:spPr>
          <a:xfrm>
            <a:off x="7666276" y="4320454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/>
              <a:t>jelszo</a:t>
            </a:r>
            <a:endParaRPr lang="hu-HU" sz="1050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38A686C-C7EC-43F4-A57E-6F09C8BD49F1}"/>
              </a:ext>
            </a:extLst>
          </p:cNvPr>
          <p:cNvSpPr txBox="1"/>
          <p:nvPr/>
        </p:nvSpPr>
        <p:spPr>
          <a:xfrm>
            <a:off x="7668467" y="4760023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0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0B8524C-03AB-4FDF-9E48-B97E47521DEC}"/>
              </a:ext>
            </a:extLst>
          </p:cNvPr>
          <p:cNvSpPr txBox="1"/>
          <p:nvPr/>
        </p:nvSpPr>
        <p:spPr>
          <a:xfrm>
            <a:off x="7666276" y="3870378"/>
            <a:ext cx="2107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/>
              <a:t>123456789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338B41C-E6EA-4A51-B08E-970440CA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1408232"/>
            <a:ext cx="10265191" cy="51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2#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D8882BC-01AA-4095-8DE6-BD9C346A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" y="1383927"/>
            <a:ext cx="11017624" cy="55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A projektünkről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29960" y="2869544"/>
            <a:ext cx="3621334" cy="3953435"/>
          </a:xfrm>
        </p:spPr>
        <p:txBody>
          <a:bodyPr rtlCol="0" anchor="ctr">
            <a:normAutofit/>
          </a:bodyPr>
          <a:lstStyle/>
          <a:p>
            <a:r>
              <a:rPr lang="hu-HU" sz="1600" dirty="0"/>
              <a:t>A projektünk célja: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A parkolás teljes folyamatának leegyszerűsítése,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Egyszerűen kezelhető felhasználói felületek létrehozása,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Modern és egyszerű parkolóház nyilvántartás.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3#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CEBC88B-7DDD-4FF6-A3FF-9F86645E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1435476"/>
            <a:ext cx="11035553" cy="55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4#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CA93F76-8FF0-432C-AF2C-3C178CC9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1372665"/>
            <a:ext cx="10824465" cy="54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5#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76557BEF-8F11-4A8A-B5AB-60BF8ED5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57" y="1500388"/>
            <a:ext cx="10319485" cy="51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6#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35F4104-5D09-47A0-93FE-6831DD56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484902"/>
            <a:ext cx="10668000" cy="53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 felépítése 6#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E5EF647-36FB-4356-9DB8-E8FB9191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1425114"/>
            <a:ext cx="10434917" cy="52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pic>
        <p:nvPicPr>
          <p:cNvPr id="7" name="2025-05-26 20-34-28">
            <a:hlinkClick r:id="" action="ppaction://media"/>
            <a:extLst>
              <a:ext uri="{FF2B5EF4-FFF2-40B4-BE49-F238E27FC236}">
                <a16:creationId xmlns:a16="http://schemas.microsoft.com/office/drawing/2014/main" id="{10633647-92B3-4627-8BD4-DCBD6182B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65" r="14" b="6731"/>
          <a:stretch/>
        </p:blipFill>
        <p:spPr>
          <a:xfrm>
            <a:off x="2218559" y="792000"/>
            <a:ext cx="9014400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5050501"/>
            <a:ext cx="42102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Kapcsolat hiánya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  <a:p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5A15-11B9-BDC8-121F-782D8A2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642AB7D-F958-AAEA-6611-FC06757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F0388FD-88EC-5CAC-7492-CC9F25D8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343400"/>
          </a:xfrm>
        </p:spPr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30F2FEA-3BE7-8AF2-3C29-92EF047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72" y="1446048"/>
            <a:ext cx="9514879" cy="5108903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4016B75-8AE2-4C46-8E5B-92676DD32630}"/>
              </a:ext>
            </a:extLst>
          </p:cNvPr>
          <p:cNvSpPr txBox="1"/>
          <p:nvPr/>
        </p:nvSpPr>
        <p:spPr>
          <a:xfrm>
            <a:off x="5208494" y="246529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A84399B-6236-4FDB-B373-E0BFE3DD9CCF}"/>
              </a:ext>
            </a:extLst>
          </p:cNvPr>
          <p:cNvSpPr txBox="1"/>
          <p:nvPr/>
        </p:nvSpPr>
        <p:spPr>
          <a:xfrm>
            <a:off x="5153652" y="3350714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****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CAAC872-69EB-4CCE-B045-2E5ABA91E96F}"/>
              </a:ext>
            </a:extLst>
          </p:cNvPr>
          <p:cNvSpPr txBox="1"/>
          <p:nvPr/>
        </p:nvSpPr>
        <p:spPr>
          <a:xfrm>
            <a:off x="8399930" y="2315285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B9CCE3-29B8-4DCD-958B-06D212227C09}"/>
              </a:ext>
            </a:extLst>
          </p:cNvPr>
          <p:cNvSpPr txBox="1"/>
          <p:nvPr/>
        </p:nvSpPr>
        <p:spPr>
          <a:xfrm>
            <a:off x="8471647" y="29876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7CD1AE2-F9DC-468C-B38E-892B749A2E1E}"/>
              </a:ext>
            </a:extLst>
          </p:cNvPr>
          <p:cNvSpPr txBox="1"/>
          <p:nvPr/>
        </p:nvSpPr>
        <p:spPr>
          <a:xfrm>
            <a:off x="8417860" y="381134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user@user.com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8ED0FAA-55F8-4E1D-A982-8FA214B62264}"/>
              </a:ext>
            </a:extLst>
          </p:cNvPr>
          <p:cNvSpPr txBox="1"/>
          <p:nvPr/>
        </p:nvSpPr>
        <p:spPr>
          <a:xfrm>
            <a:off x="8440273" y="450090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name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DD32-CC9C-43FA-15B1-F1DFDFF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E7CE97-3A8F-31D3-2004-5CC26386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BDAC66F-B5E4-4D0D-ACE1-D3698F0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ABA063-B52E-12A0-567D-2EF192C8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32" y="1262062"/>
            <a:ext cx="6905625" cy="54768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E47281E-05F4-4002-B3BC-6D644C2A2D13}"/>
              </a:ext>
            </a:extLst>
          </p:cNvPr>
          <p:cNvSpPr txBox="1"/>
          <p:nvPr/>
        </p:nvSpPr>
        <p:spPr>
          <a:xfrm>
            <a:off x="6347014" y="2447365"/>
            <a:ext cx="2366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</a:rPr>
              <a:t>Foglaló neve: </a:t>
            </a:r>
            <a:r>
              <a:rPr lang="hu-HU" sz="1000" dirty="0" err="1">
                <a:solidFill>
                  <a:schemeClr val="bg1"/>
                </a:solidFill>
              </a:rPr>
              <a:t>Zeteny</a:t>
            </a:r>
            <a:endParaRPr lang="hu-HU" sz="1000" dirty="0">
              <a:solidFill>
                <a:schemeClr val="bg1"/>
              </a:solidFill>
            </a:endParaRPr>
          </a:p>
          <a:p>
            <a:r>
              <a:rPr lang="hu-HU" sz="1000" dirty="0" err="1">
                <a:solidFill>
                  <a:schemeClr val="bg1"/>
                </a:solidFill>
              </a:rPr>
              <a:t>Foglalalási</a:t>
            </a:r>
            <a:r>
              <a:rPr lang="hu-HU" sz="1000" dirty="0">
                <a:solidFill>
                  <a:schemeClr val="bg1"/>
                </a:solidFill>
              </a:rPr>
              <a:t> idő: 5h</a:t>
            </a:r>
          </a:p>
          <a:p>
            <a:r>
              <a:rPr lang="hu-HU" sz="1000" dirty="0">
                <a:solidFill>
                  <a:schemeClr val="bg1"/>
                </a:solidFill>
              </a:rPr>
              <a:t>Foglalt hely: 20</a:t>
            </a:r>
          </a:p>
          <a:p>
            <a:r>
              <a:rPr lang="hu-HU" sz="1000" dirty="0">
                <a:solidFill>
                  <a:schemeClr val="bg1"/>
                </a:solidFill>
              </a:rPr>
              <a:t>Parkolóház: Erzsébet úti parkolóház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1D2B186F-8C53-4C74-89EA-D28670625567}"/>
              </a:ext>
            </a:extLst>
          </p:cNvPr>
          <p:cNvSpPr/>
          <p:nvPr/>
        </p:nvSpPr>
        <p:spPr>
          <a:xfrm>
            <a:off x="6347014" y="4294393"/>
            <a:ext cx="2949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50" dirty="0">
                <a:solidFill>
                  <a:schemeClr val="bg1"/>
                </a:solidFill>
              </a:rPr>
              <a:t>Foglaló neve: </a:t>
            </a:r>
            <a:r>
              <a:rPr lang="hu-HU" sz="1050" dirty="0" err="1">
                <a:solidFill>
                  <a:schemeClr val="bg1"/>
                </a:solidFill>
              </a:rPr>
              <a:t>Zeteny</a:t>
            </a:r>
            <a:endParaRPr lang="hu-HU" sz="1050" dirty="0">
              <a:solidFill>
                <a:schemeClr val="bg1"/>
              </a:solidFill>
            </a:endParaRPr>
          </a:p>
          <a:p>
            <a:r>
              <a:rPr lang="hu-HU" sz="1050" dirty="0" err="1">
                <a:solidFill>
                  <a:schemeClr val="bg1"/>
                </a:solidFill>
              </a:rPr>
              <a:t>Foglalalási</a:t>
            </a:r>
            <a:r>
              <a:rPr lang="hu-HU" sz="1050" dirty="0">
                <a:solidFill>
                  <a:schemeClr val="bg1"/>
                </a:solidFill>
              </a:rPr>
              <a:t> idő: 5h</a:t>
            </a:r>
          </a:p>
          <a:p>
            <a:r>
              <a:rPr lang="hu-HU" sz="1050" dirty="0">
                <a:solidFill>
                  <a:schemeClr val="bg1"/>
                </a:solidFill>
              </a:rPr>
              <a:t>Foglalt hely: 20</a:t>
            </a:r>
          </a:p>
          <a:p>
            <a:r>
              <a:rPr lang="hu-HU" sz="1050" dirty="0">
                <a:solidFill>
                  <a:schemeClr val="bg1"/>
                </a:solidFill>
              </a:rPr>
              <a:t>Parkolóház: Erzsébet úti parkolóház</a:t>
            </a:r>
          </a:p>
        </p:txBody>
      </p:sp>
    </p:spTree>
    <p:extLst>
      <p:ext uri="{BB962C8B-B14F-4D97-AF65-F5344CB8AC3E}">
        <p14:creationId xmlns:p14="http://schemas.microsoft.com/office/powerpoint/2010/main" val="18509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B652-78C1-4E81-505C-2B3EE719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F52221-0E27-A5CA-CC5C-1A1AD1A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B1EE3BC-C245-9E9B-66DE-37AC50775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62C94FC-6AA5-6E47-6062-F2E38AF1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570"/>
            <a:ext cx="12192000" cy="47978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04B16F0-1B44-4B1A-BBFF-3FA3CF4B0D11}"/>
              </a:ext>
            </a:extLst>
          </p:cNvPr>
          <p:cNvSpPr txBox="1"/>
          <p:nvPr/>
        </p:nvSpPr>
        <p:spPr>
          <a:xfrm>
            <a:off x="10100982" y="2324253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Erzsébet úti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3DF9B61-7EF5-46A5-BB8A-0B27463367E0}"/>
              </a:ext>
            </a:extLst>
          </p:cNvPr>
          <p:cNvSpPr txBox="1"/>
          <p:nvPr/>
        </p:nvSpPr>
        <p:spPr>
          <a:xfrm>
            <a:off x="10100982" y="2732479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20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1D879FF-6C06-478F-8378-A37238348D2E}"/>
              </a:ext>
            </a:extLst>
          </p:cNvPr>
          <p:cNvSpPr txBox="1"/>
          <p:nvPr/>
        </p:nvSpPr>
        <p:spPr>
          <a:xfrm>
            <a:off x="10100982" y="3113810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/>
              <a:t>User</a:t>
            </a:r>
            <a:endParaRPr lang="hu-HU" sz="10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83F4CDA-8C63-493C-AE51-9DE3E5AF4C77}"/>
              </a:ext>
            </a:extLst>
          </p:cNvPr>
          <p:cNvSpPr txBox="1"/>
          <p:nvPr/>
        </p:nvSpPr>
        <p:spPr>
          <a:xfrm>
            <a:off x="10100982" y="34951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/>
              <a:t>User</a:t>
            </a:r>
            <a:endParaRPr lang="hu-HU" sz="1000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13E43F9-B3F0-479F-91A1-4C66493E25D5}"/>
              </a:ext>
            </a:extLst>
          </p:cNvPr>
          <p:cNvSpPr/>
          <p:nvPr/>
        </p:nvSpPr>
        <p:spPr>
          <a:xfrm>
            <a:off x="9834282" y="2178424"/>
            <a:ext cx="1972236" cy="4078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DDBF2B3-3134-4F10-855D-B696704F31DE}"/>
              </a:ext>
            </a:extLst>
          </p:cNvPr>
          <p:cNvSpPr/>
          <p:nvPr/>
        </p:nvSpPr>
        <p:spPr>
          <a:xfrm>
            <a:off x="9751561" y="1708233"/>
            <a:ext cx="2028062" cy="400604"/>
          </a:xfrm>
          <a:prstGeom prst="rect">
            <a:avLst/>
          </a:prstGeom>
          <a:solidFill>
            <a:srgbClr val="314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FF5933C-E1CC-4DAA-B4F5-56E89F53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456" y="1828800"/>
            <a:ext cx="2054957" cy="44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Mire jó az alkalmazásunk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dirty="0"/>
              <a:t>	</a:t>
            </a:r>
          </a:p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4E09-E49A-469C-83CB-26EEDAA0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9D26183-0A6D-DD6D-D243-D2C65E9E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50CF4B2-46DB-0F41-91E7-E29A49DE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19CD7A5-1310-5481-8F12-8ED56FA8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9" y="1514475"/>
            <a:ext cx="8886825" cy="49720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1BBDF2D-D2B9-46DA-B71F-EE171AE30550}"/>
              </a:ext>
            </a:extLst>
          </p:cNvPr>
          <p:cNvSpPr txBox="1"/>
          <p:nvPr/>
        </p:nvSpPr>
        <p:spPr>
          <a:xfrm>
            <a:off x="4959147" y="247554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Name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78A7AC-8C33-4CDE-8215-BCE1F33CC5F9}"/>
              </a:ext>
            </a:extLst>
          </p:cNvPr>
          <p:cNvSpPr txBox="1"/>
          <p:nvPr/>
        </p:nvSpPr>
        <p:spPr>
          <a:xfrm>
            <a:off x="4959147" y="3154321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user@user.com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C4A9BE3-2363-47DA-B2D2-D2F701D43C65}"/>
              </a:ext>
            </a:extLst>
          </p:cNvPr>
          <p:cNvSpPr txBox="1"/>
          <p:nvPr/>
        </p:nvSpPr>
        <p:spPr>
          <a:xfrm>
            <a:off x="4959147" y="383308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123456789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96F25B-A4A0-4539-95FD-F81DD84D4F3C}"/>
              </a:ext>
            </a:extLst>
          </p:cNvPr>
          <p:cNvSpPr txBox="1"/>
          <p:nvPr/>
        </p:nvSpPr>
        <p:spPr>
          <a:xfrm>
            <a:off x="4959147" y="4511868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user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BA14703-BB43-4508-BC92-C41ED1375A7D}"/>
              </a:ext>
            </a:extLst>
          </p:cNvPr>
          <p:cNvSpPr txBox="1"/>
          <p:nvPr/>
        </p:nvSpPr>
        <p:spPr>
          <a:xfrm>
            <a:off x="7826467" y="2813830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Regi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BD91BC-D100-4EEF-8985-83FDA097DFB0}"/>
              </a:ext>
            </a:extLst>
          </p:cNvPr>
          <p:cNvSpPr txBox="1"/>
          <p:nvPr/>
        </p:nvSpPr>
        <p:spPr>
          <a:xfrm>
            <a:off x="7826467" y="3447854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uj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CEBA3AE-7A07-48EE-B1FE-502798682856}"/>
              </a:ext>
            </a:extLst>
          </p:cNvPr>
          <p:cNvSpPr txBox="1"/>
          <p:nvPr/>
        </p:nvSpPr>
        <p:spPr>
          <a:xfrm>
            <a:off x="7826467" y="4157149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uj</a:t>
            </a:r>
            <a:r>
              <a:rPr lang="hu-HU" sz="1000" dirty="0">
                <a:solidFill>
                  <a:schemeClr val="tx2"/>
                </a:solidFill>
              </a:rPr>
              <a:t> </a:t>
            </a:r>
            <a:r>
              <a:rPr lang="hu-HU" sz="1000" dirty="0" err="1">
                <a:solidFill>
                  <a:schemeClr val="tx2"/>
                </a:solidFill>
              </a:rPr>
              <a:t>jelszo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434-F415-2E1E-2B75-CDB8FA62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5F0FD03-94C0-5111-B5AF-1602A09B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99489FB5-B1FA-983B-18EC-5B8A299A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009BDD-5EE9-6BFE-9593-3C39553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05" y="1333500"/>
            <a:ext cx="6143625" cy="5524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262B32A-2DCC-47D1-9664-E115099B5E88}"/>
              </a:ext>
            </a:extLst>
          </p:cNvPr>
          <p:cNvSpPr txBox="1"/>
          <p:nvPr/>
        </p:nvSpPr>
        <p:spPr>
          <a:xfrm>
            <a:off x="6467435" y="2758346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AAA-111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0D0C56-7F13-4888-9896-C5C68CF2B9A8}"/>
              </a:ext>
            </a:extLst>
          </p:cNvPr>
          <p:cNvSpPr txBox="1"/>
          <p:nvPr/>
        </p:nvSpPr>
        <p:spPr>
          <a:xfrm>
            <a:off x="6450154" y="3454135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>
                <a:solidFill>
                  <a:schemeClr val="tx2"/>
                </a:solidFill>
              </a:rPr>
              <a:t>160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29ABDFA-5265-4A3D-93F3-2172A2AF305A}"/>
              </a:ext>
            </a:extLst>
          </p:cNvPr>
          <p:cNvSpPr txBox="1"/>
          <p:nvPr/>
        </p:nvSpPr>
        <p:spPr>
          <a:xfrm>
            <a:off x="6450154" y="4195656"/>
            <a:ext cx="1443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 err="1">
                <a:solidFill>
                  <a:schemeClr val="tx2"/>
                </a:solidFill>
              </a:rPr>
              <a:t>Cabrio</a:t>
            </a:r>
            <a:endParaRPr lang="hu-HU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96" y="-182455"/>
            <a:ext cx="12598397" cy="56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14500" y="-140801"/>
            <a:ext cx="3848845" cy="805423"/>
          </a:xfrm>
        </p:spPr>
        <p:txBody>
          <a:bodyPr rtlCol="0"/>
          <a:lstStyle/>
          <a:p>
            <a:pPr rtl="0"/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challenges</a:t>
            </a:r>
            <a:endParaRPr lang="hu-HU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428976" y="2389217"/>
            <a:ext cx="3334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Making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user-friendly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Sticking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deadlines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Lack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motivation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Keeping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touch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Video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recordings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 dirty="0"/>
              <a:t>Következzenek a bemutatók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669</TotalTime>
  <Words>700</Words>
  <Application>Microsoft Office PowerPoint</Application>
  <PresentationFormat>Szélesvásznú</PresentationFormat>
  <Paragraphs>221</Paragraphs>
  <Slides>35</Slides>
  <Notes>18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0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A projektünkről</vt:lpstr>
      <vt:lpstr>Mire jó az alkalmazásunk</vt:lpstr>
      <vt:lpstr>Azok alkalmazások listája amely segítették a projekt megvalósítását</vt:lpstr>
      <vt:lpstr>Our project’s sections</vt:lpstr>
      <vt:lpstr>Brainstorming</vt:lpstr>
      <vt:lpstr>Planning</vt:lpstr>
      <vt:lpstr>Our challenges</vt:lpstr>
      <vt:lpstr>PowerPoint-bemutató</vt:lpstr>
      <vt:lpstr>PowerPoint-bemutató</vt:lpstr>
      <vt:lpstr>Adatbázis kapcsolataink</vt:lpstr>
      <vt:lpstr>Asztali alkalmazás felépítése #1</vt:lpstr>
      <vt:lpstr>Asztali alkalmazás felépítése #2</vt:lpstr>
      <vt:lpstr>Asztali alkalmazás felépítése #3</vt:lpstr>
      <vt:lpstr>Asztali alkalmazás felépítése #4</vt:lpstr>
      <vt:lpstr>Bemutató videó asztaliról</vt:lpstr>
      <vt:lpstr>Nehézségek az asztali alkalmazás fejlesztés során.</vt:lpstr>
      <vt:lpstr>Webes felület felépítése 1#</vt:lpstr>
      <vt:lpstr>Webes felület felépítése 2#</vt:lpstr>
      <vt:lpstr>Webes felület felépítése 3#</vt:lpstr>
      <vt:lpstr>Webes felület felépítése 4#</vt:lpstr>
      <vt:lpstr>Webes felület felépítése 5#</vt:lpstr>
      <vt:lpstr>Webes felület felépítése 6#</vt:lpstr>
      <vt:lpstr>Webes felület felépítése 6#</vt:lpstr>
      <vt:lpstr>Bemutató videó a webes felületről</vt:lpstr>
      <vt:lpstr>Nehézségek az webfejlesztés során.</vt:lpstr>
      <vt:lpstr>Androidos alkalmazás felépítése #1</vt:lpstr>
      <vt:lpstr>Androidos alkalmazás felépítése #2</vt:lpstr>
      <vt:lpstr>Androidos alkalmazás felépítése #3</vt:lpstr>
      <vt:lpstr>Androidos alkalmazás felépítése #4</vt:lpstr>
      <vt:lpstr>Androidos alkalmazás felépítése #5</vt:lpstr>
      <vt:lpstr>Bemutató videó az androidos felületről</vt:lpstr>
      <vt:lpstr>Nehézségek az android fejlesztés során.</vt:lpstr>
      <vt:lpstr>Mi várható a jövőben?</vt:lpstr>
      <vt:lpstr>Köszöni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Kovács Zétény Zsolt</cp:lastModifiedBy>
  <cp:revision>85</cp:revision>
  <dcterms:created xsi:type="dcterms:W3CDTF">2025-05-11T11:52:38Z</dcterms:created>
  <dcterms:modified xsi:type="dcterms:W3CDTF">2025-05-26T18:39:28Z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